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7102475" cy="102330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550"/>
    <a:srgbClr val="B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4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739" cy="513429"/>
          </a:xfrm>
          <a:prstGeom prst="rect">
            <a:avLst/>
          </a:prstGeom>
        </p:spPr>
        <p:txBody>
          <a:bodyPr vert="horz" lIns="94761" tIns="47380" rIns="94761" bIns="4738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094" y="0"/>
            <a:ext cx="3077739" cy="513429"/>
          </a:xfrm>
          <a:prstGeom prst="rect">
            <a:avLst/>
          </a:prstGeom>
        </p:spPr>
        <p:txBody>
          <a:bodyPr vert="horz" lIns="94761" tIns="47380" rIns="94761" bIns="47380" rtlCol="0"/>
          <a:lstStyle>
            <a:lvl1pPr algn="r">
              <a:defRPr sz="1200"/>
            </a:lvl1pPr>
          </a:lstStyle>
          <a:p>
            <a:fld id="{F7228CCA-CB48-425D-B5D1-0B7BD105540E}" type="datetimeFigureOut">
              <a:rPr lang="de-DE" smtClean="0"/>
              <a:t>23.07.2022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719600"/>
            <a:ext cx="3077739" cy="513428"/>
          </a:xfrm>
          <a:prstGeom prst="rect">
            <a:avLst/>
          </a:prstGeom>
        </p:spPr>
        <p:txBody>
          <a:bodyPr vert="horz" lIns="94761" tIns="47380" rIns="94761" bIns="4738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094" y="9719600"/>
            <a:ext cx="3077739" cy="513428"/>
          </a:xfrm>
          <a:prstGeom prst="rect">
            <a:avLst/>
          </a:prstGeom>
        </p:spPr>
        <p:txBody>
          <a:bodyPr vert="horz" lIns="94761" tIns="47380" rIns="94761" bIns="47380" rtlCol="0" anchor="b"/>
          <a:lstStyle>
            <a:lvl1pPr algn="r">
              <a:defRPr sz="1200"/>
            </a:lvl1pPr>
          </a:lstStyle>
          <a:p>
            <a:fld id="{64BB60D9-059B-4867-AA78-A070B96094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26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3067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69640"/>
            <a:ext cx="4038600" cy="49565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69638"/>
            <a:ext cx="4038600" cy="495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5799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74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57200" y="6344759"/>
            <a:ext cx="5875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116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6794" y="336333"/>
            <a:ext cx="6620005" cy="552080"/>
          </a:xfrm>
        </p:spPr>
        <p:txBody>
          <a:bodyPr>
            <a:normAutofit/>
          </a:bodyPr>
          <a:lstStyle>
            <a:lvl1pPr algn="r"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219499"/>
            <a:ext cx="5791200" cy="365125"/>
          </a:xfrm>
        </p:spPr>
        <p:txBody>
          <a:bodyPr/>
          <a:lstStyle/>
          <a:p>
            <a:r>
              <a:rPr lang="de-DE" dirty="0"/>
              <a:t>Datenquelle: ..</a:t>
            </a:r>
          </a:p>
        </p:txBody>
      </p:sp>
    </p:spTree>
    <p:extLst>
      <p:ext uri="{BB962C8B-B14F-4D97-AF65-F5344CB8AC3E}">
        <p14:creationId xmlns:p14="http://schemas.microsoft.com/office/powerpoint/2010/main" val="334004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5833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37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091846" y="274638"/>
            <a:ext cx="6594953" cy="664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39868"/>
            <a:ext cx="8229600" cy="4986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5723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8" y="227471"/>
            <a:ext cx="1741118" cy="759147"/>
          </a:xfrm>
          <a:prstGeom prst="rect">
            <a:avLst/>
          </a:prstGeom>
        </p:spPr>
      </p:pic>
      <p:sp>
        <p:nvSpPr>
          <p:cNvPr id="4" name="Textfeld 3"/>
          <p:cNvSpPr txBox="1"/>
          <p:nvPr userDrawn="1"/>
        </p:nvSpPr>
        <p:spPr>
          <a:xfrm>
            <a:off x="5698067" y="6344759"/>
            <a:ext cx="2988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www.faszination-rohstoffe.de</a:t>
            </a:r>
          </a:p>
        </p:txBody>
      </p:sp>
    </p:spTree>
    <p:extLst>
      <p:ext uri="{BB962C8B-B14F-4D97-AF65-F5344CB8AC3E}">
        <p14:creationId xmlns:p14="http://schemas.microsoft.com/office/powerpoint/2010/main" val="313352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txStyles>
    <p:titleStyle>
      <a:lvl1pPr algn="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9D5FD88-7552-4BDD-B542-9C34FB2A5A72}"/>
              </a:ext>
            </a:extLst>
          </p:cNvPr>
          <p:cNvSpPr txBox="1"/>
          <p:nvPr/>
        </p:nvSpPr>
        <p:spPr>
          <a:xfrm>
            <a:off x="457201" y="6273130"/>
            <a:ext cx="588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Quelle: Daten nach Statistischem Bundesamt (Destatis) (2021): Umweltökonomische Gesamtrechnungen. eigene Darstellung.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6715C4-B4C4-498D-807C-5D5D2967D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Konsum in Rohstoffäquivalenten pro Kopf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6C43883-C496-4D38-9646-551135130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202" y="1063481"/>
            <a:ext cx="6994398" cy="520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2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134C30D-3E6E-49D2-B354-9A644E06987C}"/>
              </a:ext>
            </a:extLst>
          </p:cNvPr>
          <p:cNvSpPr txBox="1"/>
          <p:nvPr/>
        </p:nvSpPr>
        <p:spPr>
          <a:xfrm>
            <a:off x="457201" y="6273130"/>
            <a:ext cx="588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Quelle: Daten nach Statistischem Bundesamt (Destatis) (2022). Rohstofffußabdruck. eigene Darstellung.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F8D51EE-47E1-4C75-85DB-A471DF3A2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Anteil der Rohstoffgruppen am Konsum in Deutschland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6E6AE72-1149-450E-B696-A6FA4A9DA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74" y="1581150"/>
            <a:ext cx="7807452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89B7-F1F7-4DB7-B010-10C17C2A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Selbstversorgung mit Rohstoffen in Deutschland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C53EF36-47F8-4350-9706-E0B2AEB9C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178" y="1284224"/>
            <a:ext cx="7057644" cy="48737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C937140-34AD-4701-97C5-FC52317A8FA0}"/>
              </a:ext>
            </a:extLst>
          </p:cNvPr>
          <p:cNvSpPr txBox="1"/>
          <p:nvPr/>
        </p:nvSpPr>
        <p:spPr>
          <a:xfrm>
            <a:off x="457201" y="6273130"/>
            <a:ext cx="588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Quelle: Daten nach Statistischem Bundesamt (Destatis) (2021): Umweltökonomische Gesamtrechnungen. eigene Darstellung.</a:t>
            </a:r>
          </a:p>
        </p:txBody>
      </p:sp>
    </p:spTree>
    <p:extLst>
      <p:ext uri="{BB962C8B-B14F-4D97-AF65-F5344CB8AC3E}">
        <p14:creationId xmlns:p14="http://schemas.microsoft.com/office/powerpoint/2010/main" val="219667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Bildschirmpräsentation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Office-Design</vt:lpstr>
      <vt:lpstr>Konsum in Rohstoffäquivalenten pro Kopf</vt:lpstr>
      <vt:lpstr>Anteil der Rohstoffgruppen am Konsum in Deutschland</vt:lpstr>
      <vt:lpstr>Selbstversorgung mit Rohstoffen in Deutschland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Kirstin Kleeberg</dc:creator>
  <cp:lastModifiedBy>Kleeberg</cp:lastModifiedBy>
  <cp:revision>59</cp:revision>
  <cp:lastPrinted>2020-10-13T11:52:04Z</cp:lastPrinted>
  <dcterms:created xsi:type="dcterms:W3CDTF">2018-08-20T04:45:56Z</dcterms:created>
  <dcterms:modified xsi:type="dcterms:W3CDTF">2022-07-23T21:47:22Z</dcterms:modified>
</cp:coreProperties>
</file>